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37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267" r:id="rId15"/>
    <p:sldId id="263" r:id="rId16"/>
    <p:sldId id="289" r:id="rId17"/>
    <p:sldId id="264" r:id="rId18"/>
    <p:sldId id="265" r:id="rId19"/>
    <p:sldId id="266" r:id="rId20"/>
    <p:sldId id="271" r:id="rId21"/>
    <p:sldId id="290" r:id="rId22"/>
    <p:sldId id="281" r:id="rId23"/>
    <p:sldId id="272" r:id="rId24"/>
    <p:sldId id="273" r:id="rId25"/>
    <p:sldId id="274" r:id="rId26"/>
    <p:sldId id="275" r:id="rId27"/>
    <p:sldId id="277" r:id="rId28"/>
    <p:sldId id="280" r:id="rId29"/>
    <p:sldId id="282" r:id="rId30"/>
    <p:sldId id="285" r:id="rId31"/>
    <p:sldId id="286" r:id="rId32"/>
    <p:sldId id="287" r:id="rId33"/>
    <p:sldId id="288" r:id="rId34"/>
    <p:sldId id="260" r:id="rId35"/>
    <p:sldId id="257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Comic Sans MS" panose="030F0702030302020204" pitchFamily="66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Vodafone Rg" panose="020B0604020202020204" charset="0"/>
      <p:regular r:id="rId54"/>
      <p:bold r:id="rId55"/>
    </p:embeddedFont>
    <p:embeddedFont>
      <p:font typeface="Wingdings 3" panose="05040102010807070707" pitchFamily="18" charset="2"/>
      <p:regular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114" d="100"/>
          <a:sy n="114" d="100"/>
        </p:scale>
        <p:origin x="120" y="17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2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Master" Target="slideMasters/slideMaster3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12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12/03/2020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12/03/2020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234414" y="3534209"/>
            <a:ext cx="505573" cy="407195"/>
            <a:chOff x="3933338" y="2720258"/>
            <a:chExt cx="377263" cy="35576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CB458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953198" y="3542351"/>
            <a:ext cx="505573" cy="407195"/>
            <a:chOff x="3933338" y="2720258"/>
            <a:chExt cx="377263" cy="3557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645536" y="3542351"/>
            <a:ext cx="505573" cy="407195"/>
            <a:chOff x="3933338" y="2720258"/>
            <a:chExt cx="377263" cy="3557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Instance type</a:t>
            </a: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108291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10791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191359419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34c87397-5fc1-491e-85e7-d6110dbe9cbd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3.xml><?xml version="1.0" encoding="utf-8"?>
<?mso-contentType ?>
<spe:Receivers xmlns:spe="http://schemas.microsoft.com/sharepoint/event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23DFB28A-B55A-4AD1-AFE6-C17C77BA2BC6}">
  <ds:schemaRefs>
    <ds:schemaRef ds:uri="http://schemas.microsoft.com/office/2006/metadata/properties"/>
    <ds:schemaRef ds:uri="http://schemas.microsoft.com/office/infopath/2007/PartnerControls"/>
    <ds:schemaRef ds:uri="71c5aaf6-e6ce-465b-b873-5148d2a4c105"/>
  </ds:schemaRefs>
</ds:datastoreItem>
</file>

<file path=customXml/itemProps3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1863</TotalTime>
  <Words>2538</Words>
  <Application>Microsoft Office PowerPoint</Application>
  <PresentationFormat>Widescreen</PresentationFormat>
  <Paragraphs>917</Paragraphs>
  <Slides>28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232</cp:revision>
  <dcterms:created xsi:type="dcterms:W3CDTF">2019-04-17T12:51:25Z</dcterms:created>
  <dcterms:modified xsi:type="dcterms:W3CDTF">2020-03-12T08:21:43Z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